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8" r:id="rId2"/>
    <p:sldId id="300" r:id="rId3"/>
    <p:sldId id="275" r:id="rId4"/>
    <p:sldId id="284" r:id="rId5"/>
    <p:sldId id="283" r:id="rId6"/>
    <p:sldId id="285" r:id="rId7"/>
    <p:sldId id="286" r:id="rId8"/>
    <p:sldId id="282" r:id="rId9"/>
    <p:sldId id="287" r:id="rId10"/>
    <p:sldId id="280" r:id="rId11"/>
    <p:sldId id="288" r:id="rId12"/>
    <p:sldId id="281" r:id="rId13"/>
    <p:sldId id="289" r:id="rId14"/>
    <p:sldId id="290" r:id="rId15"/>
    <p:sldId id="291" r:id="rId16"/>
    <p:sldId id="278" r:id="rId17"/>
    <p:sldId id="292" r:id="rId18"/>
    <p:sldId id="293" r:id="rId19"/>
    <p:sldId id="294" r:id="rId20"/>
    <p:sldId id="295" r:id="rId21"/>
    <p:sldId id="299" r:id="rId22"/>
    <p:sldId id="296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9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45364-26C7-4BDF-9A9C-DDADA73E58F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1F23C-4AFE-43AB-A4CF-BD6EB9AA16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>
    <p:dissolve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jpeg"/><Relationship Id="rId7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7.jpeg"/><Relationship Id="rId4" Type="http://schemas.openxmlformats.org/officeDocument/2006/relationships/image" Target="../media/image24.jpeg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.jpeg"/><Relationship Id="rId7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.jpeg"/><Relationship Id="rId7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1.jpeg"/><Relationship Id="rId7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428604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   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детский сад №7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1714488"/>
            <a:ext cx="77153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Использование игровых технологий в детском                           саду.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357554" y="3571876"/>
            <a:ext cx="410670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Воспитатели: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Кириллова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Е.Н.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Гнедина Ю.М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86182" y="5357826"/>
            <a:ext cx="270093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г.Весьегонск 2016г.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игры с прищепками для детей, шаблоны картинки скачать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573016"/>
            <a:ext cx="410445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39552" y="440707"/>
            <a:ext cx="784887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4.Игры для развития мелкой моторики и тактильной чувствительности: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пальчиковая гимнастика, шнуровка, игры с прищепками, игры с пуговицами, игры с мячом, пирамидки-головоломки  и т. д.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игры с прищепками для детей, шаблоны картинки скачать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573016"/>
            <a:ext cx="381642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:\Праздник\Images\Фото-036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836712"/>
            <a:ext cx="244827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:\Праздник\Images\Фото-036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836712"/>
            <a:ext cx="230425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Праздник\Images\Фото-036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764704"/>
            <a:ext cx="25922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Праздник\Images\Фото-037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4005064"/>
            <a:ext cx="237626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:\Праздник\Images\Фото-037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4077072"/>
            <a:ext cx="223224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:\8 марта\К игровым технологиям\Фото-0344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8144" y="3933056"/>
            <a:ext cx="252028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flipH="1">
            <a:off x="571471" y="1571612"/>
            <a:ext cx="6812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100010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150017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57290" y="164305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51520" y="292517"/>
            <a:ext cx="842493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5.Театрализация как игровая технология.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Театрализованная деятельность является неисчерпаемым источником развития чувств, переживаний и эмоциональных открытий ребенка. Воспитательные возможности театрализованной деятельности широки. Это возможность раскрытия творческого потенциала ребёнка, воспитания творческой направленности личности. Дети учатся замечать в окружающем мире интересные идеи, воплощать их, создавать свой художественный образ персонажа, у них развиваются творческое воображение, ассоциативное мышление, умение видеть необычное в обыденном.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:\Images\Фото-034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36513" y="908721"/>
            <a:ext cx="3240359" cy="252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:\Images\Фото-034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843807" y="1052737"/>
            <a:ext cx="3096344" cy="223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Images\Фото-035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688123" y="944725"/>
            <a:ext cx="3096346" cy="244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Images\Фото-035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4005064"/>
            <a:ext cx="360040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:\Images\Фото-0357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4005064"/>
            <a:ext cx="37444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95536" y="248191"/>
            <a:ext cx="813690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6.Ролевая игра.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Представляет собой условное воспроизведение реальной практической деятельности людей. Вначале ребенок примеряет на себя разнообразные роли из-за их чисто внешней привлекательности, но со временем происходит более полное проникновение в смысл имитируемой деятельности. Воспитательное значение ролевых игр велико. В играх создаются ситуации, для разрешения которых необходимы организаторские способности, умение идти на компромисс, готовность жертвовать личными амбициями ради общего дела.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:\8 марта\К игровым технологиям\Фото-039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48680"/>
            <a:ext cx="208823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:\8 марта\К игровым технологиям\Фото-039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548680"/>
            <a:ext cx="204482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8 марта\К игровым технологиям\Фото-039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548680"/>
            <a:ext cx="219836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Фотографии\CIMG172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3501008"/>
            <a:ext cx="1924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J:\Images\Фото-0407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3573016"/>
            <a:ext cx="19050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J:\Images\Фото-0408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3501008"/>
            <a:ext cx="223532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23528" y="665622"/>
            <a:ext cx="813690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7.Кукольный театр.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Игра способствует формированию и развитию: устной речи; вербальной памяти; воображения; мелкой моторики; умения анализировать литературное произведение; коммуникативн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ых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навыков; творческих способностей, артистичности.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:\8 марта\К игровым технологиям\Фото-036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77072"/>
            <a:ext cx="215912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8 марта\К игровым технологиям\Фото-037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077072"/>
            <a:ext cx="208823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8 марта\К игровым технологиям\Фото-037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077072"/>
            <a:ext cx="237626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:\8 марта\К игровым технологиям\Фото-036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4664"/>
            <a:ext cx="331236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:\8 марта\К игровым технологиям\Фото-036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76672"/>
            <a:ext cx="3312368" cy="25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8 марта\К игровым технологиям\Фото-036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7" y="3140968"/>
            <a:ext cx="3600400" cy="316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23528" y="297987"/>
            <a:ext cx="849694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Творческая мастерская нашей группы.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Творческая мастерская для детей и родителей. (Игротека для детей и родителей). Игровое взаимодействие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родителей и детей в различных формах деятельности (рисование, рисование песком, лепка, спортивные игры,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театрализованная деятельность и др.) способствует приобретению опыта партнерских отношений.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:\Праздник\Новая папка\IMAG006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9" y="260649"/>
            <a:ext cx="3240359" cy="316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:\Праздник\Путешествие по Весьего\20161115_1656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332657"/>
            <a:ext cx="2952328" cy="309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Праздник\Images\Фото-041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3645024"/>
            <a:ext cx="295232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19126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     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«… Весь процесс воспитания ребёнка мы               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      рассматриваем как обучение тому, в какие игры 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           следует играть и как в них играть».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                                                                                 Брик Берн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Вся жизнь ребёнка-это игра. Он не мыслит себя вне игрового пространства, созданного его воображением. Поэтому обучение ребёнка вообще не может проходить вне игры.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настоящее время педагогические коллективы ДОУ интенсивно внедряют в работу инновационные технологии. Поэтому основная задача  педагогов дошкольного учреждения – выбрать методы и формы организации работы с детьми, инновационные педагогические технологии, которые оптимально соответствуют поставленной цели развития личности.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Современные педагогические технологии в дошкольном образовании направлены на реализацию государственных стандартов дошкольного образования.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Принципиально важной стороной в педагогической технологии является позиция ребенка в воспитательно-образовательном процессе, отношение к ребенку со стороны взрослых.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как воспитатели, в общении с детьми придерживаемся положения: «Не рядом, не над ним, а вместе!». Наша цель - содействовать становлению ребёнка как личности.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Сегодня мы хотим рассказать и показать вам, какие    игровые технологии мы используем в работе с детьми.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Рисунок 8" descr="I:\зимние забавы\CIMG318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3" y="332656"/>
            <a:ext cx="244827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I:\зимние забавы\CIMG318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332656"/>
            <a:ext cx="208823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I:\Праздник\Новая папка\IMAG006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332656"/>
            <a:ext cx="3888432" cy="2756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I:\Праздник\Новая папка\IMAG018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3" y="3212976"/>
            <a:ext cx="252028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I:\Праздник\Новая папка\IMAG019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3212976"/>
            <a:ext cx="216024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I:\Праздник\Новая папка\IMAG0068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3212976"/>
            <a:ext cx="3960439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260648"/>
            <a:ext cx="889248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Игровая технология с использованием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тренажерно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информационной системы (ТИСА)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«ТИСА»-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тренажерная многофункциональная система с вибромассажем. Спортивно-оздоровительная технология «ТИСА» позволяет решать задачи: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Профилактика предотвращение травматизма детей;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Профилактика плоскостопия и нарушений осанки;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Укрепление мышц живота и поясницы направленные на регуляцию мышечного тонуса;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Предотвращение заболеваний органов пищеварения, костно-мышечной и соединительной ткани;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Тренировку функций равновесия, вестибулярного аппарата и улучшения биохимического двигательного паттерна;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Улучшения вегетативной реактивности, чувствительности и оптимизации реакций срочной адаптации к физической нагрузке.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51520" y="138815"/>
            <a:ext cx="864096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Использование интерактивных и игровых технологий в совместной и самостоятельной деятельности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ребенка является одним из эффективных способов мотивации и индивидуализации образования,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развития творческих способностей и создания благоприятного эмоционального фона в дошкольном учреждении.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Каждый педагог – творец технологии, даже если имеет дело с заимствованиями. Создание технологии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невозможно без творчества. Для педагога, научившегося работать на технологическом уровне, всегда будет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главным ориентиром познавательный процесс в его развивающемся состоянии. Все в наших руках, поэтому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их нельзя опускать. 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И закончить </a:t>
            </a:r>
            <a:r>
              <a:rPr lang="ru-RU" sz="2000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наше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выступление </a:t>
            </a:r>
            <a:r>
              <a:rPr lang="ru-RU" sz="2000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мы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бы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хотели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словами Чарльза  Диккенса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«Человек не может по - настоящему  усовершенствоваться, если не помогает усовершенствоваться другим».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Творите сами. Как нет детей без воображения, так нет и педагога без творческих </a:t>
            </a:r>
            <a:r>
              <a:rPr lang="ru-RU" sz="105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порывов.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/>
                <a:ea typeface="Cambria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Творческих Вам успехов!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/>
                <a:ea typeface="Cambria" pitchFamily="18" charset="0"/>
                <a:cs typeface="Times New Roman" pitchFamily="18" charset="0"/>
              </a:rPr>
              <a:t> 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www.playcast.ru/uploads/2015/03/09/1255567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9651" y="339319"/>
            <a:ext cx="6591300" cy="5397906"/>
          </a:xfrm>
          <a:prstGeom prst="rect">
            <a:avLst/>
          </a:prstGeom>
          <a:noFill/>
        </p:spPr>
      </p:pic>
      <p:pic>
        <p:nvPicPr>
          <p:cNvPr id="4" name="Picture 2" descr="http://www.playcast.ru/uploads/2015/03/09/1255567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285728"/>
            <a:ext cx="6591300" cy="5397906"/>
          </a:xfrm>
          <a:prstGeom prst="rect">
            <a:avLst/>
          </a:prstGeom>
          <a:noFill/>
        </p:spPr>
      </p:pic>
      <p:pic>
        <p:nvPicPr>
          <p:cNvPr id="6" name="Picture 2" descr="http://www.playcast.ru/uploads/2015/03/09/1255567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2500" y="438128"/>
            <a:ext cx="6591300" cy="53979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004048" y="-17758"/>
            <a:ext cx="413995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Cambria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23528" y="615929"/>
            <a:ext cx="849694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1.Игровая технология: Конструирование,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конструирование.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Актуальность применения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 технологии обуславливается ее высокими образовательными возможностями: многофункциональностью, техническими и эстетическими характеристиками, использованием в различных игровых и обучающих направлениях деятельности ребенка, а также возможностью развития таких качеств личности, как оригинальность мышления, гибкость ума, исследовательский интерес, хорошее пространственное воображение, навыки стратегического планирования и социального взаимодействия в практических ситуациях, влияющих на развитие общих способностей ребенка.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:\Images\Фото-032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933056"/>
            <a:ext cx="28083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:\Images\Фото-032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5496" y="692696"/>
            <a:ext cx="3240362" cy="295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Images\Фото-034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3275857" y="764708"/>
            <a:ext cx="273630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Images\Фото-032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620688"/>
            <a:ext cx="266429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:\Праздник\Новая папка\IMAG0204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3933056"/>
            <a:ext cx="230425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:\Праздник\Images\Фото-0364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3933056"/>
            <a:ext cx="244827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-117436"/>
            <a:ext cx="8712968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2.Игровая технология – Песочная терапия.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Средства и методы рисования песком развивают творческое мышление, воображение, мелкую моторику рук, более интенсивно и гармонично происходит развитие познавательных процессов, существенно повышается мотивация ребенка к занятиям. А если учесть, что песок обладает замечательным свойством снимать накопившееся напряжение, то в процессе образовательной работы происходит и гармонизация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эмоционального состояния ребенка.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Рисование песком - это погружение в сказку, мир фантазий, причудливых образов, извилистых линий. Прикасаясь к песку, дети чувствуют его тепло, его текучесть, его движение. Создание картины песком - увлекательный процесс, он затрагивает все сферы чувств, пробуждает творчество, расслабляет и вдохновляет одновременно. Нарисовать с помощью песка можно все, что угодно: растения, животных, жителей моря и насекомых, портреты и пейзажи. Главное дать волю воображению и не бояться экспериментировать.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:\Праздник\Images\Фото-038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0648"/>
            <a:ext cx="252028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:\Праздник\Images\Фото-038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32656"/>
            <a:ext cx="223224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Праздник\Images\Фото-039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332656"/>
            <a:ext cx="23050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8 марта\К игровым технологиям\IMG1044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3645024"/>
            <a:ext cx="237626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:\8 марта\К игровым технологиям\IMG1045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3717032"/>
            <a:ext cx="223224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J:\Images\Фото-0405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8144" y="3789040"/>
            <a:ext cx="244827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67544" y="453000"/>
            <a:ext cx="820891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3.Игровые тренажеры и игры для развития и коррекции движений. Игровые тренажеры и игры способствуют физическому развитию, коррекции моторной неловкости, совершенствованию координации движений ребенка, осознанию им схемы собственного тела, формированию навыков удержания равновесия, а также позволяют раскрепостить скованных детей, снять мышечное напряжение, снизить излишнюю возбудимость и агрессивность.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:\Праздник\Images\Фото-040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4664"/>
            <a:ext cx="223224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J:\Images\Фото-041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476672"/>
            <a:ext cx="252028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Праздник\Новая папка\IMAG007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548680"/>
            <a:ext cx="32403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8 марта\К игровым технологиям\Фото-037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3573016"/>
            <a:ext cx="244827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:\8 марта\К игровым технологиям\Фото-0377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3573016"/>
            <a:ext cx="252028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J:\Images\Фото-0412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104" y="3573016"/>
            <a:ext cx="345638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азнообразных ШАБЛОНОВ для"/>
          <p:cNvPicPr>
            <a:picLocks noChangeAspect="1" noChangeArrowheads="1"/>
          </p:cNvPicPr>
          <p:nvPr/>
        </p:nvPicPr>
        <p:blipFill>
          <a:blip r:embed="rId3" cstate="print"/>
          <a:srcRect t="472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:\8 марта\К игровым технологиям\Фото-037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620688"/>
            <a:ext cx="309634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:\8 марта\К игровым технологиям\Фото-038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692696"/>
            <a:ext cx="3325143" cy="3488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741</Words>
  <Application>Microsoft Office PowerPoint</Application>
  <PresentationFormat>Экран (4:3)</PresentationFormat>
  <Paragraphs>50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Юля</dc:creator>
  <cp:lastModifiedBy>Нина</cp:lastModifiedBy>
  <cp:revision>40</cp:revision>
  <dcterms:created xsi:type="dcterms:W3CDTF">2016-12-08T15:20:12Z</dcterms:created>
  <dcterms:modified xsi:type="dcterms:W3CDTF">2017-05-24T10:31:48Z</dcterms:modified>
</cp:coreProperties>
</file>